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82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3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8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2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1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6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2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0B327E-61CC-4B59-AE20-8C355DD492E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D6E8-48F2-4F96-9C29-D6572410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5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4398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Computer Inventory </a:t>
            </a:r>
            <a:br>
              <a:rPr lang="en-US" sz="4800" dirty="0" smtClean="0"/>
            </a:br>
            <a:r>
              <a:rPr lang="en-US" sz="4800" dirty="0" smtClean="0"/>
              <a:t>@ MD Anderson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621" y="2974693"/>
            <a:ext cx="9144000" cy="23294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Rick Dillard, </a:t>
            </a:r>
            <a:r>
              <a:rPr lang="en-US" dirty="0" smtClean="0"/>
              <a:t>CPPM</a:t>
            </a:r>
          </a:p>
          <a:p>
            <a:r>
              <a:rPr lang="en-US" dirty="0" smtClean="0"/>
              <a:t>Manager, Asset control</a:t>
            </a:r>
            <a:endParaRPr lang="en-US" dirty="0" smtClean="0"/>
          </a:p>
          <a:p>
            <a:r>
              <a:rPr lang="en-US" dirty="0" smtClean="0"/>
              <a:t>MD Anderson Cancer Center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Special Guest</a:t>
            </a:r>
          </a:p>
          <a:p>
            <a:r>
              <a:rPr lang="en-US" sz="2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Gary </a:t>
            </a:r>
            <a:r>
              <a:rPr lang="en-US" sz="26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Reddicks</a:t>
            </a:r>
            <a:endParaRPr lang="en-US" sz="26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Senior Applications Systems Analyst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Computers purchased by any </a:t>
            </a:r>
            <a:r>
              <a:rPr lang="en-US" dirty="0" err="1" smtClean="0"/>
              <a:t>dept</a:t>
            </a:r>
            <a:r>
              <a:rPr lang="en-US" dirty="0" smtClean="0"/>
              <a:t> with funds.</a:t>
            </a:r>
          </a:p>
          <a:p>
            <a:r>
              <a:rPr lang="en-US" dirty="0" smtClean="0"/>
              <a:t>No limits on how many computers an employee could have.</a:t>
            </a:r>
          </a:p>
          <a:p>
            <a:r>
              <a:rPr lang="en-US" dirty="0" smtClean="0"/>
              <a:t>No formal commissioning or decommissioning process for IT equip.</a:t>
            </a:r>
          </a:p>
          <a:p>
            <a:r>
              <a:rPr lang="en-US" dirty="0" smtClean="0"/>
              <a:t>Computers being delivered directly to customer (UPS/</a:t>
            </a:r>
            <a:r>
              <a:rPr lang="en-US" dirty="0" err="1" smtClean="0"/>
              <a:t>Fedex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Commissioned by IT and tagged by Asset </a:t>
            </a:r>
            <a:r>
              <a:rPr lang="en-US" dirty="0" err="1" smtClean="0"/>
              <a:t>Mangement</a:t>
            </a:r>
            <a:r>
              <a:rPr lang="en-US" dirty="0" smtClean="0"/>
              <a:t>. (multiple steps)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Tagging of IT equip delayed if ever.</a:t>
            </a:r>
          </a:p>
          <a:p>
            <a:r>
              <a:rPr lang="en-US" dirty="0" smtClean="0"/>
              <a:t>Offsite usage required paper form submission.</a:t>
            </a:r>
          </a:p>
          <a:p>
            <a:r>
              <a:rPr lang="en-US" dirty="0" smtClean="0"/>
              <a:t>Stale computer standards.</a:t>
            </a:r>
          </a:p>
          <a:p>
            <a:r>
              <a:rPr lang="en-US" dirty="0" smtClean="0"/>
              <a:t>Scanning of bar coded property tag required for inventory.</a:t>
            </a:r>
          </a:p>
          <a:p>
            <a:r>
              <a:rPr lang="en-US" dirty="0" smtClean="0"/>
              <a:t>Many rogue computers (contractor, vendor, employee owned) etc.</a:t>
            </a:r>
          </a:p>
          <a:p>
            <a:r>
              <a:rPr lang="en-US" dirty="0" smtClean="0"/>
              <a:t>Leased and owned computers tracked in two dbases CEMS/</a:t>
            </a:r>
            <a:r>
              <a:rPr lang="en-US" dirty="0" err="1" smtClean="0"/>
              <a:t>Psoft</a:t>
            </a:r>
            <a:r>
              <a:rPr lang="en-US" dirty="0" smtClean="0"/>
              <a:t>. Never mirrored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policies.</a:t>
            </a:r>
          </a:p>
          <a:p>
            <a:r>
              <a:rPr lang="en-US" dirty="0" smtClean="0"/>
              <a:t>Device quotas.</a:t>
            </a:r>
          </a:p>
          <a:p>
            <a:r>
              <a:rPr lang="en-US" dirty="0" smtClean="0"/>
              <a:t>New device procurement process.</a:t>
            </a:r>
          </a:p>
          <a:p>
            <a:r>
              <a:rPr lang="en-US" dirty="0" smtClean="0"/>
              <a:t>Formal commissioning and decommissioning process.</a:t>
            </a:r>
          </a:p>
          <a:p>
            <a:r>
              <a:rPr lang="en-US" dirty="0" smtClean="0"/>
              <a:t>All leased and owned IT equipment tracked in one dbase CEMS.</a:t>
            </a:r>
          </a:p>
          <a:p>
            <a:r>
              <a:rPr lang="en-US" dirty="0" smtClean="0"/>
              <a:t>One system of record!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Senior management buy-in.</a:t>
            </a:r>
          </a:p>
          <a:p>
            <a:r>
              <a:rPr lang="en-US" dirty="0" smtClean="0"/>
              <a:t>Internal communications to announce changes.</a:t>
            </a:r>
          </a:p>
          <a:p>
            <a:r>
              <a:rPr lang="en-US" dirty="0" smtClean="0"/>
              <a:t>Tracked device inventory tag used for non-leased it equip and owned under 5K.</a:t>
            </a:r>
          </a:p>
          <a:p>
            <a:r>
              <a:rPr lang="en-US" dirty="0" smtClean="0"/>
              <a:t>Tagging done during commissioning! (One stop shop!)</a:t>
            </a:r>
          </a:p>
          <a:p>
            <a:r>
              <a:rPr lang="en-US" dirty="0" smtClean="0"/>
              <a:t>Forced compliance.</a:t>
            </a:r>
            <a:endParaRPr lang="en-US" dirty="0"/>
          </a:p>
        </p:txBody>
      </p:sp>
      <p:pic>
        <p:nvPicPr>
          <p:cNvPr id="6" name="Picture 5" descr="A Normal Dog | Team Fortress 2 Spray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23" y="4790955"/>
            <a:ext cx="1709677" cy="138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more paper forms for offsite usage.</a:t>
            </a:r>
          </a:p>
          <a:p>
            <a:r>
              <a:rPr lang="en-US" dirty="0" smtClean="0"/>
              <a:t>Access to multiple dbases for inventory hits.</a:t>
            </a:r>
          </a:p>
          <a:p>
            <a:r>
              <a:rPr lang="en-US" dirty="0" smtClean="0"/>
              <a:t>Commissioning process tags and creates asset in the Computer Equipment Management System CEMS.</a:t>
            </a:r>
          </a:p>
          <a:p>
            <a:r>
              <a:rPr lang="en-US" dirty="0" smtClean="0"/>
              <a:t>Evidence of </a:t>
            </a:r>
            <a:r>
              <a:rPr lang="en-US" dirty="0" err="1" smtClean="0"/>
              <a:t>loggin</a:t>
            </a:r>
            <a:r>
              <a:rPr lang="en-US" dirty="0" smtClean="0"/>
              <a:t> into the network provides support for inventory purposes.</a:t>
            </a:r>
          </a:p>
          <a:p>
            <a:r>
              <a:rPr lang="en-US" dirty="0" smtClean="0"/>
              <a:t>Decommissioning process insures data sanitization.</a:t>
            </a:r>
          </a:p>
          <a:p>
            <a:endParaRPr lang="en-US" dirty="0"/>
          </a:p>
        </p:txBody>
      </p:sp>
      <p:pic>
        <p:nvPicPr>
          <p:cNvPr id="5" name="Content Placeholder 4" descr="5 keys to a sufficiently christian halloween :: wiener is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418025"/>
            <a:ext cx="4395788" cy="3476101"/>
          </a:xfrm>
        </p:spPr>
      </p:pic>
    </p:spTree>
    <p:extLst>
      <p:ext uri="{BB962C8B-B14F-4D97-AF65-F5344CB8AC3E}">
        <p14:creationId xmlns:p14="http://schemas.microsoft.com/office/powerpoint/2010/main" val="18420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dillard\AppData\Local\Temp\SNAGHTML280e536c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643"/>
            <a:ext cx="118756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4954" y="1088021"/>
            <a:ext cx="8825660" cy="1724628"/>
          </a:xfrm>
        </p:spPr>
        <p:txBody>
          <a:bodyPr/>
          <a:lstStyle/>
          <a:p>
            <a:r>
              <a:rPr lang="en-US" sz="6600" dirty="0" smtClean="0"/>
              <a:t>Ask the </a:t>
            </a:r>
            <a:r>
              <a:rPr lang="en-US" sz="6600" dirty="0" err="1" smtClean="0"/>
              <a:t>Archtect</a:t>
            </a:r>
            <a:r>
              <a:rPr lang="en-US" sz="6600" dirty="0" smtClean="0"/>
              <a:t>!!!!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4954" y="3368233"/>
            <a:ext cx="8825659" cy="2269548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do you perform the inventory of computing devices!!!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10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</TotalTime>
  <Words>270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Computer Inventory  @ MD Anderson</vt:lpstr>
      <vt:lpstr>In the beginning</vt:lpstr>
      <vt:lpstr>Improvements!!</vt:lpstr>
      <vt:lpstr>Improvements II</vt:lpstr>
      <vt:lpstr>PowerPoint Presentation</vt:lpstr>
      <vt:lpstr>Ask the Archtect!!!!</vt:lpstr>
    </vt:vector>
  </TitlesOfParts>
  <Company>M. D. Anderson Cancer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Inventory</dc:title>
  <dc:creator>Dillard,Rick</dc:creator>
  <cp:lastModifiedBy>Dillard,Rick</cp:lastModifiedBy>
  <cp:revision>12</cp:revision>
  <dcterms:created xsi:type="dcterms:W3CDTF">2021-01-13T16:53:00Z</dcterms:created>
  <dcterms:modified xsi:type="dcterms:W3CDTF">2021-01-19T13:44:19Z</dcterms:modified>
</cp:coreProperties>
</file>